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1" r:id="rId4"/>
    <p:sldId id="262" r:id="rId5"/>
    <p:sldId id="263" r:id="rId6"/>
    <p:sldId id="264" r:id="rId7"/>
    <p:sldId id="267" r:id="rId8"/>
    <p:sldId id="266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7E74-FF43-4B1A-A2C1-E1A9D162CF2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242-E0E1-44E5-8BB3-4583C5837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11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7E74-FF43-4B1A-A2C1-E1A9D162CF2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242-E0E1-44E5-8BB3-4583C5837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13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7E74-FF43-4B1A-A2C1-E1A9D162CF2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242-E0E1-44E5-8BB3-4583C5837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74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7E74-FF43-4B1A-A2C1-E1A9D162CF2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242-E0E1-44E5-8BB3-4583C5837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25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7E74-FF43-4B1A-A2C1-E1A9D162CF2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242-E0E1-44E5-8BB3-4583C5837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28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7E74-FF43-4B1A-A2C1-E1A9D162CF2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242-E0E1-44E5-8BB3-4583C5837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32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7E74-FF43-4B1A-A2C1-E1A9D162CF2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242-E0E1-44E5-8BB3-4583C5837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9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7E74-FF43-4B1A-A2C1-E1A9D162CF2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242-E0E1-44E5-8BB3-4583C5837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65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7E74-FF43-4B1A-A2C1-E1A9D162CF2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242-E0E1-44E5-8BB3-4583C5837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72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7E74-FF43-4B1A-A2C1-E1A9D162CF2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242-E0E1-44E5-8BB3-4583C5837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83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7E74-FF43-4B1A-A2C1-E1A9D162CF2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242-E0E1-44E5-8BB3-4583C5837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03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77E74-FF43-4B1A-A2C1-E1A9D162CF2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6A242-E0E1-44E5-8BB3-4583C5837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52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777791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17654" y="445513"/>
            <a:ext cx="96242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ШКОЛЬНОЕ ИНИЦИАТИВНОЕ БЮДЖЕТИРОВАНИЕ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24000" y="2316163"/>
            <a:ext cx="9624291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учреждение 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 № 89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города Сочи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имени Героя Советского Союза </a:t>
            </a:r>
          </a:p>
          <a:p>
            <a:pPr algn="ctr">
              <a:lnSpc>
                <a:spcPct val="100000"/>
              </a:lnSpc>
            </a:pP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Жигуленко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Евгении Андреевн</a:t>
            </a:r>
            <a:r>
              <a:rPr lang="ru-RU" sz="2800" dirty="0"/>
              <a:t>ы</a:t>
            </a:r>
          </a:p>
        </p:txBody>
      </p:sp>
    </p:spTree>
    <p:extLst>
      <p:ext uri="{BB962C8B-B14F-4D97-AF65-F5344CB8AC3E}">
        <p14:creationId xmlns:p14="http://schemas.microsoft.com/office/powerpoint/2010/main" val="5710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77779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79963" y="1235060"/>
            <a:ext cx="8192654" cy="1491528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79963" y="2659929"/>
            <a:ext cx="9144000" cy="757526"/>
          </a:xfrm>
        </p:spPr>
        <p:txBody>
          <a:bodyPr>
            <a:normAutofit fontScale="92500"/>
          </a:bodyPr>
          <a:lstStyle/>
          <a:p>
            <a:r>
              <a:rPr lang="ru-RU" sz="4400" dirty="0"/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школьной библиотеки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7877" y="6290717"/>
            <a:ext cx="8095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подготовили 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Бкласса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Галустян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Ариана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Липихин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Кивирян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Эльдар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84" y="3417455"/>
            <a:ext cx="1801813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83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6917"/>
            <a:ext cx="12191999" cy="77779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7251" y="388087"/>
            <a:ext cx="7649029" cy="880608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813560"/>
            <a:ext cx="10073640" cy="425196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        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Современное развитие СМИ, появление Интернета привело к тому, что снизился интерес к чтению, поэтому библиотека наряду с современными гаджетами должна стать центром интеллектуального развития личности, а для этого школьная библиотека требует совершенствования. При модернизации библиотеки меняется не только ее интерьер, но и формат общения. </a:t>
            </a:r>
          </a:p>
        </p:txBody>
      </p:sp>
    </p:spTree>
    <p:extLst>
      <p:ext uri="{BB962C8B-B14F-4D97-AF65-F5344CB8AC3E}">
        <p14:creationId xmlns:p14="http://schemas.microsoft.com/office/powerpoint/2010/main" val="399760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797"/>
            <a:ext cx="12191999" cy="77779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8400" y="720005"/>
            <a:ext cx="9144000" cy="868680"/>
          </a:xfrm>
        </p:spPr>
        <p:txBody>
          <a:bodyPr>
            <a:norm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4462" y="1812034"/>
            <a:ext cx="9860280" cy="323393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600" dirty="0"/>
              <a:t>        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состоит в низком уровне сформированности «читательской культуры» среди детей и взрослых, в отсутствии активной пропаганды о незаменимости и социальной значимости чтения и отсутствии привлекательных образцов совместного чтения. Под «читательской культурой» мы понимаем уровень сформированности ряда читательских умений и навыков.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5590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5691"/>
            <a:ext cx="12191999" cy="77779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53787" y="787791"/>
            <a:ext cx="8659092" cy="15213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библиотечного центра, отвечающего современным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требованиям.</a:t>
            </a:r>
            <a:r>
              <a:rPr lang="ru-RU" sz="4400" dirty="0">
                <a:effectLst/>
                <a:latin typeface="CyrillicOld" pitchFamily="2" charset="0"/>
              </a:rPr>
              <a:t/>
            </a:r>
            <a:br>
              <a:rPr lang="ru-RU" sz="4400" dirty="0">
                <a:effectLst/>
                <a:latin typeface="CyrillicOld" pitchFamily="2" charset="0"/>
              </a:rPr>
            </a:br>
            <a:endParaRPr lang="ru-RU" sz="4400" dirty="0">
              <a:latin typeface="CyrillicOld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5242" y="2133231"/>
            <a:ext cx="10335491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Провести реконструкцию школьной библиотеки.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Внедрять в деятельность библиотеки инновационные и эффективные формы работы библиотеки.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Формировать у обучающихся навыки информационного поиска, отбор и критическую оценку информации для повышения уровня работы над образовательными и творческими проектами через библиотечную форму работы.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Расширять и укреплять материально-техническую базу подразделения техническими средствами, позволяющими внедрять новые технологии, как основы свободного и равного доступа обучающихся к информации.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Провести пополнение библиотечного фонда художественной литературой, учебниками, информационными ресурсами (электронные носители).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311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797"/>
            <a:ext cx="12191999" cy="77779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38264" y="241319"/>
            <a:ext cx="8913090" cy="918873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СХЕМА БИБЛИОТЕКИ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9" t="10160" r="10539" b="16613"/>
          <a:stretch/>
        </p:blipFill>
        <p:spPr>
          <a:xfrm>
            <a:off x="3865490" y="1239779"/>
            <a:ext cx="6216071" cy="537690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238097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797"/>
            <a:ext cx="12191999" cy="77779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11246" r="4524" b="8220"/>
          <a:stretch/>
        </p:blipFill>
        <p:spPr>
          <a:xfrm>
            <a:off x="4314962" y="466502"/>
            <a:ext cx="7115037" cy="28647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5" t="12563" r="22857" b="1904"/>
          <a:stretch/>
        </p:blipFill>
        <p:spPr>
          <a:xfrm>
            <a:off x="1988535" y="3602038"/>
            <a:ext cx="6294310" cy="33480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776083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797"/>
            <a:ext cx="12191999" cy="77779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82109" y="637308"/>
            <a:ext cx="7444509" cy="674255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0499" y="1536218"/>
            <a:ext cx="10239859" cy="5643563"/>
          </a:xfrm>
        </p:spPr>
        <p:txBody>
          <a:bodyPr>
            <a:noAutofit/>
          </a:bodyPr>
          <a:lstStyle/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Значительное повышение уровня мотивации чтения и как следствие увеличение количества читателей.</a:t>
            </a: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Благодаря мероприятиям школьники смогут усовершенствовать речевые умения, обогатить свой язык, научаться взаимодействовать в коллективе. </a:t>
            </a: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Повышение компетентности членов семьи в вопросах воспитания грамотного читателя, речевого развития ребёнка.</a:t>
            </a: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большинства учащихся в процессе взаимодействия будут сформированы ключевые компетентности: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– способность действовать с учетом позиций других людей;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– способность вступать в коммуникацию с целью быть понятым;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предметная – способность анализировать и действовать с позиции отдельных областей человеческой культуры;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исследовательской - способность собирать, анализировать и презентовать материал;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организаторской – способность освоения управленческой позиции.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Размещение информации на школьном сайте, в районной газете о совместных мероприятиях школы и библиотеки.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77779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0529" y="2482834"/>
            <a:ext cx="9128369" cy="2351315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7213709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374</Words>
  <Application>Microsoft Office PowerPoint</Application>
  <PresentationFormat>Широкоэкранный</PresentationFormat>
  <Paragraphs>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CyrillicOld</vt:lpstr>
      <vt:lpstr>Times New Roman</vt:lpstr>
      <vt:lpstr>Тема Office</vt:lpstr>
      <vt:lpstr>Презентация PowerPoint</vt:lpstr>
      <vt:lpstr>ПРОЕКТ</vt:lpstr>
      <vt:lpstr>АКТУАЛЬНОСТЬ</vt:lpstr>
      <vt:lpstr>ПРОБЛЕМА</vt:lpstr>
      <vt:lpstr>Цель: Создание библиотечного центра, отвечающего современным требованиям. </vt:lpstr>
      <vt:lpstr>ПРИМЕРНАЯ СХЕМА БИБЛИОТЕКИ</vt:lpstr>
      <vt:lpstr>Презентация PowerPoint</vt:lpstr>
      <vt:lpstr>ОЖИДАЕМЫЕ РЕЗУЛЬТАТЫ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Гюльнара СОШ89</dc:creator>
  <cp:lastModifiedBy>Гюльнара СОШ89</cp:lastModifiedBy>
  <cp:revision>7</cp:revision>
  <dcterms:created xsi:type="dcterms:W3CDTF">2023-03-27T20:31:27Z</dcterms:created>
  <dcterms:modified xsi:type="dcterms:W3CDTF">2023-03-28T12:59:38Z</dcterms:modified>
</cp:coreProperties>
</file>